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Mono Medium" panose="00000009000000000000" pitchFamily="49" charset="0"/>
      <p:regular r:id="rId15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58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443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Sistema de Reputación y Validación Automática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10933"/>
            <a:ext cx="44909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Proyecto Integrador II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376386"/>
            <a:ext cx="283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Jefferson GoyesAllan Vera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1230344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Repositorio y Evidencias del Proyecto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Todo el material desarrollado se encuentra accesible en nuestro repositorio de GitHub.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5930" y="2571393"/>
            <a:ext cx="3590806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Repositorio GitHub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775930" y="3208734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https://github.com/sirJesen/sistemadevalidacionreputacion.git</a:t>
            </a:r>
          </a:p>
        </p:txBody>
      </p:sp>
      <p:sp>
        <p:nvSpPr>
          <p:cNvPr id="6" name="Text 4"/>
          <p:cNvSpPr/>
          <p:nvPr/>
        </p:nvSpPr>
        <p:spPr>
          <a:xfrm>
            <a:off x="775930" y="3785116"/>
            <a:ext cx="3590806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Contenido Incluido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775930" y="4422458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Código fuente completo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5930" y="4854654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Capturas de pantalla del sistema en acción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5930" y="5286851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 de prueba utilizado para validación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5930" y="5719048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Documentación técnica detallada</a:t>
            </a:r>
            <a:endParaRPr lang="en-US" sz="17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48" y="2599015"/>
            <a:ext cx="4906923" cy="49069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90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14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auge de las plataformas digitales ha magnificado la necesidad de establecer confianza entre usuarios. Este proyecto aborda esta problemática proponiendo un innovador sistema de reputación basado en inteligencia artificial.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62400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962400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21969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Necesidad de Confianza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506444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interacción digital exige mecanismos robustos para asegurar la fiabilidad.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962400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962400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219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Propuesta de IA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71011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Desarrollo de un sistema de reputación impulsado por Inteligencia Artificial.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962400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962400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219694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Validación Automática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71011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Automatización de la verificación de credenciales y reputación digital.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4229"/>
            <a:ext cx="8846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Planteamiento del Problema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663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proliferación de perfiles falsos, fraudes y la carencia de sistemas de verificación robustos minan la confianza en el entorno digital. Esto plantea un desafío crítico: ¿cómo podemos automatizar y garantizar la verificación y la reputación de forma confiable mediante sistemas inteligentes?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15646"/>
            <a:ext cx="6244709" cy="1907858"/>
          </a:xfrm>
          <a:prstGeom prst="roundRect">
            <a:avLst>
              <a:gd name="adj" fmla="val 1783"/>
            </a:avLst>
          </a:prstGeom>
          <a:solidFill>
            <a:srgbClr val="45070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4532948"/>
            <a:ext cx="354330" cy="283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01748" y="4499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Desafío Central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01748" y="5080278"/>
            <a:ext cx="520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Automatizar la verificación y asegurar una reputación confiable usando sistemas inteligentes.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599521" y="4215646"/>
            <a:ext cx="6244709" cy="2304574"/>
          </a:xfrm>
          <a:prstGeom prst="roundRect">
            <a:avLst>
              <a:gd name="adj" fmla="val 1476"/>
            </a:avLst>
          </a:prstGeom>
          <a:solidFill>
            <a:srgbClr val="4B3F02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35" y="4532948"/>
            <a:ext cx="354330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07479" y="4499134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Problemas Actuales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8407479" y="5080278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Fraude generalizado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407479" y="5522476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Perfiles falsos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407479" y="5964674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Falta de verificación robusta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7922"/>
            <a:ext cx="5784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Hipótesis Central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732014"/>
            <a:ext cx="721625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sistema inteligente, que integre avanzados algoritmos de inteligencia artificial y mecanismos de validación automática, tiene la capacidad de reducir significativamente el fraude digital, incrementando de manera sustancial la confianza y la fiabilidad en las interacciones entre usuarios en plataformas y comunidades en línea.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476863"/>
            <a:ext cx="30480" cy="2324814"/>
          </a:xfrm>
          <a:prstGeom prst="rect">
            <a:avLst/>
          </a:prstGeom>
          <a:solidFill>
            <a:srgbClr val="DCFF50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782"/>
            <a:ext cx="636305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Objetivos del Proyecto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16762"/>
            <a:ext cx="963930" cy="1156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482" y="190952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Objetivo General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50482" y="2326362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un sistema integral para validar credenciales y calcular una reputación digital confiable.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73573"/>
            <a:ext cx="963930" cy="11568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482" y="3066336"/>
            <a:ext cx="419171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Validación de Certificaciones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50482" y="3483173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Implementar la verificación automática de documentos digitales.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482" y="4223147"/>
            <a:ext cx="375808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Análisis de Comportamiento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50482" y="4639985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Evaluar el historial y las interacciones para un perfil de usuario.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482" y="5379958"/>
            <a:ext cx="404717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IA para Reputación Ponderada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50482" y="5796796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Aplicar algoritmos de IA para calcular una reputación dinámica y justa.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0482" y="6536769"/>
            <a:ext cx="361354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Simulación y Casos de Uso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50482" y="6953607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Probar el sistema con escenarios realistas para evaluar su eficacia.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823" y="380881"/>
            <a:ext cx="5609987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Marco Teórico y Referencias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4823" y="1090851"/>
            <a:ext cx="13660755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proyecto se sustenta en investigaciones clave sobre sistemas de reputación y modelos de confianza en la era digital. La integración de la IA con la verificación digital es esencial.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84823" y="1606748"/>
            <a:ext cx="176617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Referencias Clave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484823" y="1961555"/>
            <a:ext cx="6661428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IEEE (2020):</a:t>
            </a: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"Reputation Systems in E-learning" – Bases para la evaluación de confianza en entornos educativos.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4823" y="2453402"/>
            <a:ext cx="666142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ACM (2021):</a:t>
            </a: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"Trust Models in AI Platforms" – Exploración de la confianza en sistemas autónomos.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84823" y="2723555"/>
            <a:ext cx="666142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Blockchain:</a:t>
            </a: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Integración con algoritmos reputacionales para transparencia y seguridad.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491770" y="1606748"/>
            <a:ext cx="1731526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Importancia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491770" y="1961555"/>
            <a:ext cx="6661428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marco teórico subraya la relevancia de la confianza, la transparencia y la automatización para mitigar riesgos.</a:t>
            </a:r>
            <a:endParaRPr lang="en-US" sz="10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770" y="2560677"/>
            <a:ext cx="6661428" cy="66614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735"/>
            <a:ext cx="8506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Metodología de Desarrollo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71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empleó un enfoque mixto, combinando análisis cuantitativos para la precisión del sistema y cualitativos para evaluar la experiencia del usuario y la fiabilidad.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8259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12121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187779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8780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CFF50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3048238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785235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Validación con APIs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27565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Integración con servicios externos para verificación.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3218259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212121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3187779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28780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CFF50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3048238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785235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OCR e IA Explicable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427565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Extracción de datos y justificación de decisiones de la IA.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462826"/>
            <a:ext cx="6407944" cy="2031921"/>
          </a:xfrm>
          <a:prstGeom prst="roundRect">
            <a:avLst>
              <a:gd name="adj" fmla="val 7200"/>
            </a:avLst>
          </a:prstGeom>
          <a:solidFill>
            <a:srgbClr val="212121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432346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512266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CFF50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5292804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6029801"/>
            <a:ext cx="58933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Clasificación con Árboles de Decisión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87455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para categorizar perfiles de usuario.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462826"/>
            <a:ext cx="6408063" cy="2031921"/>
          </a:xfrm>
          <a:prstGeom prst="roundRect">
            <a:avLst>
              <a:gd name="adj" fmla="val 7200"/>
            </a:avLst>
          </a:prstGeom>
          <a:solidFill>
            <a:srgbClr val="212121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8548" y="5432346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298" y="512266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CFF50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5292804"/>
            <a:ext cx="272177" cy="34016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6029801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Simulación de Casos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52022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Pruebas exhaustivas para validar la robustez del sistema.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46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Resultados Clave del Proyecto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823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desarrollo del sistema se materializó en dos módulos principales, logrando mejoras significativas en precisión y reducción de sesgo.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76675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93%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4908471"/>
            <a:ext cx="363640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Precisión de Validación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753219"/>
            <a:ext cx="36364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módulo validador automático de credenciales demostró una precisión del 93%, minimizando errores.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0084" y="3876675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37%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10487858" y="4908471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Reducción de Sesgo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0084" y="5398889"/>
            <a:ext cx="363652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reputación ponderada con feedback validado redujo el sesgo en un 37% frente a sistemas tradicionales.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2164"/>
            <a:ext cx="1020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Conclusiones y Recomendaciones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7918"/>
            <a:ext cx="4251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Conclusiones del Proyecto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290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implementación de este sistema mejora notablemente la confianza en entornos digitales.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41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IA se consolida como herramienta esencial para la automatización de validación y reputación.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347918"/>
            <a:ext cx="3911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Recomendaciones Futuras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9290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Expandir la cobertura a más instituciones para una validación más amplia.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7341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Integrar IA explicable en producción para mayor transparencia en decisiones.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944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ofrece un camino prometedor hacia interacciones digitales más seguras y transparentes.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</Words>
  <Application>Microsoft Office PowerPoint</Application>
  <PresentationFormat>Personalizado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Roboto Mono Medium</vt:lpstr>
      <vt:lpstr>Roboto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jefferson goyes machuca</cp:lastModifiedBy>
  <cp:revision>2</cp:revision>
  <dcterms:created xsi:type="dcterms:W3CDTF">2025-07-25T03:00:01Z</dcterms:created>
  <dcterms:modified xsi:type="dcterms:W3CDTF">2025-07-25T03:31:30Z</dcterms:modified>
</cp:coreProperties>
</file>